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0" r:id="rId3"/>
    <p:sldId id="318" r:id="rId4"/>
    <p:sldId id="297" r:id="rId5"/>
    <p:sldId id="322" r:id="rId6"/>
    <p:sldId id="30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FFCC66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4" d="100"/>
          <a:sy n="44" d="100"/>
        </p:scale>
        <p:origin x="1122" y="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423100" y="2649191"/>
            <a:ext cx="7687090" cy="46076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只今、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3E3B68C-978B-BA73-174B-DBCA52852A00}"/>
              </a:ext>
            </a:extLst>
          </p:cNvPr>
          <p:cNvGrpSpPr/>
          <p:nvPr/>
        </p:nvGrpSpPr>
        <p:grpSpPr>
          <a:xfrm>
            <a:off x="3692954" y="3976452"/>
            <a:ext cx="2233467" cy="4856954"/>
            <a:chOff x="-5246480" y="-2601247"/>
            <a:chExt cx="2233467" cy="485695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A1615E8-1074-231C-6570-DDD52611D2CF}"/>
                </a:ext>
              </a:extLst>
            </p:cNvPr>
            <p:cNvSpPr/>
            <p:nvPr/>
          </p:nvSpPr>
          <p:spPr bwMode="auto">
            <a:xfrm rot="10201802">
              <a:off x="-4674592" y="430568"/>
              <a:ext cx="1119744" cy="1318239"/>
            </a:xfrm>
            <a:custGeom>
              <a:avLst/>
              <a:gdLst>
                <a:gd name="connsiteX0" fmla="*/ 469472 w 1119744"/>
                <a:gd name="connsiteY0" fmla="*/ 845013 h 1318239"/>
                <a:gd name="connsiteX1" fmla="*/ 472767 w 1119744"/>
                <a:gd name="connsiteY1" fmla="*/ 806689 h 1318239"/>
                <a:gd name="connsiteX2" fmla="*/ 451499 w 1119744"/>
                <a:gd name="connsiteY2" fmla="*/ 517604 h 1318239"/>
                <a:gd name="connsiteX3" fmla="*/ 437520 w 1119744"/>
                <a:gd name="connsiteY3" fmla="*/ 463825 h 1318239"/>
                <a:gd name="connsiteX4" fmla="*/ 431760 w 1119744"/>
                <a:gd name="connsiteY4" fmla="*/ 510467 h 1318239"/>
                <a:gd name="connsiteX5" fmla="*/ 434592 w 1119744"/>
                <a:gd name="connsiteY5" fmla="*/ 659821 h 1318239"/>
                <a:gd name="connsiteX6" fmla="*/ 457893 w 1119744"/>
                <a:gd name="connsiteY6" fmla="*/ 807375 h 1318239"/>
                <a:gd name="connsiteX7" fmla="*/ 339361 w 1119744"/>
                <a:gd name="connsiteY7" fmla="*/ 1318181 h 1318239"/>
                <a:gd name="connsiteX8" fmla="*/ 387821 w 1119744"/>
                <a:gd name="connsiteY8" fmla="*/ 1224340 h 1318239"/>
                <a:gd name="connsiteX9" fmla="*/ 371734 w 1119744"/>
                <a:gd name="connsiteY9" fmla="*/ 1219955 h 1318239"/>
                <a:gd name="connsiteX10" fmla="*/ 396010 w 1119744"/>
                <a:gd name="connsiteY10" fmla="*/ 1204024 h 1318239"/>
                <a:gd name="connsiteX11" fmla="*/ 414365 w 1119744"/>
                <a:gd name="connsiteY11" fmla="*/ 1148643 h 1318239"/>
                <a:gd name="connsiteX12" fmla="*/ 367632 w 1119744"/>
                <a:gd name="connsiteY12" fmla="*/ 1135737 h 1318239"/>
                <a:gd name="connsiteX13" fmla="*/ 291171 w 1119744"/>
                <a:gd name="connsiteY13" fmla="*/ 1082527 h 1318239"/>
                <a:gd name="connsiteX14" fmla="*/ 400635 w 1119744"/>
                <a:gd name="connsiteY14" fmla="*/ 1065189 h 1318239"/>
                <a:gd name="connsiteX15" fmla="*/ 383813 w 1119744"/>
                <a:gd name="connsiteY15" fmla="*/ 1049512 h 1318239"/>
                <a:gd name="connsiteX16" fmla="*/ 347514 w 1119744"/>
                <a:gd name="connsiteY16" fmla="*/ 1037347 h 1318239"/>
                <a:gd name="connsiteX17" fmla="*/ 46689 w 1119744"/>
                <a:gd name="connsiteY17" fmla="*/ 677673 h 1318239"/>
                <a:gd name="connsiteX18" fmla="*/ 181208 w 1119744"/>
                <a:gd name="connsiteY18" fmla="*/ 79837 h 1318239"/>
                <a:gd name="connsiteX19" fmla="*/ 144584 w 1119744"/>
                <a:gd name="connsiteY19" fmla="*/ 335199 h 1318239"/>
                <a:gd name="connsiteX20" fmla="*/ 153339 w 1119744"/>
                <a:gd name="connsiteY20" fmla="*/ 407615 h 1318239"/>
                <a:gd name="connsiteX21" fmla="*/ 169359 w 1119744"/>
                <a:gd name="connsiteY21" fmla="*/ 358338 h 1318239"/>
                <a:gd name="connsiteX22" fmla="*/ 252516 w 1119744"/>
                <a:gd name="connsiteY22" fmla="*/ 265202 h 1318239"/>
                <a:gd name="connsiteX23" fmla="*/ 266423 w 1119744"/>
                <a:gd name="connsiteY23" fmla="*/ 518131 h 1318239"/>
                <a:gd name="connsiteX24" fmla="*/ 280900 w 1119744"/>
                <a:gd name="connsiteY24" fmla="*/ 564802 h 1318239"/>
                <a:gd name="connsiteX25" fmla="*/ 289627 w 1119744"/>
                <a:gd name="connsiteY25" fmla="*/ 471110 h 1318239"/>
                <a:gd name="connsiteX26" fmla="*/ 290865 w 1119744"/>
                <a:gd name="connsiteY26" fmla="*/ 465610 h 1318239"/>
                <a:gd name="connsiteX27" fmla="*/ 293322 w 1119744"/>
                <a:gd name="connsiteY27" fmla="*/ 411689 h 1318239"/>
                <a:gd name="connsiteX28" fmla="*/ 521641 w 1119744"/>
                <a:gd name="connsiteY28" fmla="*/ 0 h 1318239"/>
                <a:gd name="connsiteX29" fmla="*/ 472487 w 1119744"/>
                <a:gd name="connsiteY29" fmla="*/ 103385 h 1318239"/>
                <a:gd name="connsiteX30" fmla="*/ 454060 w 1119744"/>
                <a:gd name="connsiteY30" fmla="*/ 165776 h 1318239"/>
                <a:gd name="connsiteX31" fmla="*/ 480511 w 1119744"/>
                <a:gd name="connsiteY31" fmla="*/ 148702 h 1318239"/>
                <a:gd name="connsiteX32" fmla="*/ 540505 w 1119744"/>
                <a:gd name="connsiteY32" fmla="*/ 132906 h 1318239"/>
                <a:gd name="connsiteX33" fmla="*/ 485823 w 1119744"/>
                <a:gd name="connsiteY33" fmla="*/ 241503 h 1318239"/>
                <a:gd name="connsiteX34" fmla="*/ 460577 w 1119744"/>
                <a:gd name="connsiteY34" fmla="*/ 329541 h 1318239"/>
                <a:gd name="connsiteX35" fmla="*/ 462579 w 1119744"/>
                <a:gd name="connsiteY35" fmla="*/ 331015 h 1318239"/>
                <a:gd name="connsiteX36" fmla="*/ 589231 w 1119744"/>
                <a:gd name="connsiteY36" fmla="*/ 810518 h 1318239"/>
                <a:gd name="connsiteX37" fmla="*/ 582760 w 1119744"/>
                <a:gd name="connsiteY37" fmla="*/ 892891 h 1318239"/>
                <a:gd name="connsiteX38" fmla="*/ 593089 w 1119744"/>
                <a:gd name="connsiteY38" fmla="*/ 883786 h 1318239"/>
                <a:gd name="connsiteX39" fmla="*/ 614170 w 1119744"/>
                <a:gd name="connsiteY39" fmla="*/ 800920 h 1318239"/>
                <a:gd name="connsiteX40" fmla="*/ 540363 w 1119744"/>
                <a:gd name="connsiteY40" fmla="*/ 264440 h 1318239"/>
                <a:gd name="connsiteX41" fmla="*/ 786361 w 1119744"/>
                <a:gd name="connsiteY41" fmla="*/ 627417 h 1318239"/>
                <a:gd name="connsiteX42" fmla="*/ 786863 w 1119744"/>
                <a:gd name="connsiteY42" fmla="*/ 649428 h 1318239"/>
                <a:gd name="connsiteX43" fmla="*/ 812292 w 1119744"/>
                <a:gd name="connsiteY43" fmla="*/ 538399 h 1318239"/>
                <a:gd name="connsiteX44" fmla="*/ 807048 w 1119744"/>
                <a:gd name="connsiteY44" fmla="*/ 285142 h 1318239"/>
                <a:gd name="connsiteX45" fmla="*/ 904829 w 1119744"/>
                <a:gd name="connsiteY45" fmla="*/ 386762 h 1318239"/>
                <a:gd name="connsiteX46" fmla="*/ 916939 w 1119744"/>
                <a:gd name="connsiteY46" fmla="*/ 418803 h 1318239"/>
                <a:gd name="connsiteX47" fmla="*/ 942436 w 1119744"/>
                <a:gd name="connsiteY47" fmla="*/ 358224 h 1318239"/>
                <a:gd name="connsiteX48" fmla="*/ 990823 w 1119744"/>
                <a:gd name="connsiteY48" fmla="*/ 120079 h 1318239"/>
                <a:gd name="connsiteX49" fmla="*/ 965030 w 1119744"/>
                <a:gd name="connsiteY49" fmla="*/ 590134 h 1318239"/>
                <a:gd name="connsiteX50" fmla="*/ 931154 w 1119744"/>
                <a:gd name="connsiteY50" fmla="*/ 649902 h 1318239"/>
                <a:gd name="connsiteX51" fmla="*/ 927546 w 1119744"/>
                <a:gd name="connsiteY51" fmla="*/ 688629 h 1318239"/>
                <a:gd name="connsiteX52" fmla="*/ 922142 w 1119744"/>
                <a:gd name="connsiteY52" fmla="*/ 709349 h 1318239"/>
                <a:gd name="connsiteX53" fmla="*/ 972961 w 1119744"/>
                <a:gd name="connsiteY53" fmla="*/ 642332 h 1318239"/>
                <a:gd name="connsiteX54" fmla="*/ 1072292 w 1119744"/>
                <a:gd name="connsiteY54" fmla="*/ 409309 h 1318239"/>
                <a:gd name="connsiteX55" fmla="*/ 879811 w 1119744"/>
                <a:gd name="connsiteY55" fmla="*/ 975746 h 1318239"/>
                <a:gd name="connsiteX56" fmla="*/ 797075 w 1119744"/>
                <a:gd name="connsiteY56" fmla="*/ 1038915 h 1318239"/>
                <a:gd name="connsiteX57" fmla="*/ 739441 w 1119744"/>
                <a:gd name="connsiteY57" fmla="*/ 1072735 h 1318239"/>
                <a:gd name="connsiteX58" fmla="*/ 695771 w 1119744"/>
                <a:gd name="connsiteY58" fmla="*/ 1120087 h 1318239"/>
                <a:gd name="connsiteX59" fmla="*/ 688171 w 1119744"/>
                <a:gd name="connsiteY59" fmla="*/ 1126271 h 1318239"/>
                <a:gd name="connsiteX60" fmla="*/ 757219 w 1119744"/>
                <a:gd name="connsiteY60" fmla="*/ 1164451 h 1318239"/>
                <a:gd name="connsiteX61" fmla="*/ 634400 w 1119744"/>
                <a:gd name="connsiteY61" fmla="*/ 1186919 h 1318239"/>
                <a:gd name="connsiteX62" fmla="*/ 614753 w 1119744"/>
                <a:gd name="connsiteY62" fmla="*/ 1182244 h 1318239"/>
                <a:gd name="connsiteX63" fmla="*/ 594357 w 1119744"/>
                <a:gd name="connsiteY63" fmla="*/ 1193799 h 1318239"/>
                <a:gd name="connsiteX64" fmla="*/ 559427 w 1119744"/>
                <a:gd name="connsiteY64" fmla="*/ 1225396 h 1318239"/>
                <a:gd name="connsiteX65" fmla="*/ 462830 w 1119744"/>
                <a:gd name="connsiteY65" fmla="*/ 1274286 h 1318239"/>
                <a:gd name="connsiteX66" fmla="*/ 432368 w 1119744"/>
                <a:gd name="connsiteY66" fmla="*/ 1279531 h 1318239"/>
                <a:gd name="connsiteX67" fmla="*/ 431359 w 1119744"/>
                <a:gd name="connsiteY67" fmla="*/ 1280666 h 1318239"/>
                <a:gd name="connsiteX68" fmla="*/ 339361 w 1119744"/>
                <a:gd name="connsiteY68" fmla="*/ 1318181 h 1318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19744" h="1318239">
                  <a:moveTo>
                    <a:pt x="469472" y="845013"/>
                  </a:moveTo>
                  <a:lnTo>
                    <a:pt x="472767" y="806689"/>
                  </a:lnTo>
                  <a:cubicBezTo>
                    <a:pt x="476100" y="705313"/>
                    <a:pt x="468548" y="606541"/>
                    <a:pt x="451499" y="517604"/>
                  </a:cubicBezTo>
                  <a:lnTo>
                    <a:pt x="437520" y="463825"/>
                  </a:lnTo>
                  <a:lnTo>
                    <a:pt x="431760" y="510467"/>
                  </a:lnTo>
                  <a:cubicBezTo>
                    <a:pt x="429263" y="559211"/>
                    <a:pt x="430145" y="609302"/>
                    <a:pt x="434592" y="659821"/>
                  </a:cubicBezTo>
                  <a:cubicBezTo>
                    <a:pt x="439039" y="710341"/>
                    <a:pt x="446919" y="759816"/>
                    <a:pt x="457893" y="807375"/>
                  </a:cubicBezTo>
                  <a:close/>
                  <a:moveTo>
                    <a:pt x="339361" y="1318181"/>
                  </a:moveTo>
                  <a:lnTo>
                    <a:pt x="387821" y="1224340"/>
                  </a:lnTo>
                  <a:lnTo>
                    <a:pt x="371734" y="1219955"/>
                  </a:lnTo>
                  <a:lnTo>
                    <a:pt x="396010" y="1204024"/>
                  </a:lnTo>
                  <a:lnTo>
                    <a:pt x="414365" y="1148643"/>
                  </a:lnTo>
                  <a:lnTo>
                    <a:pt x="367632" y="1135737"/>
                  </a:lnTo>
                  <a:cubicBezTo>
                    <a:pt x="337614" y="1123983"/>
                    <a:pt x="311682" y="1106326"/>
                    <a:pt x="291171" y="1082527"/>
                  </a:cubicBezTo>
                  <a:lnTo>
                    <a:pt x="400635" y="1065189"/>
                  </a:lnTo>
                  <a:lnTo>
                    <a:pt x="383813" y="1049512"/>
                  </a:lnTo>
                  <a:lnTo>
                    <a:pt x="347514" y="1037347"/>
                  </a:lnTo>
                  <a:cubicBezTo>
                    <a:pt x="226736" y="985126"/>
                    <a:pt x="110695" y="853242"/>
                    <a:pt x="46689" y="677673"/>
                  </a:cubicBezTo>
                  <a:cubicBezTo>
                    <a:pt x="-50844" y="410139"/>
                    <a:pt x="9382" y="142479"/>
                    <a:pt x="181208" y="79837"/>
                  </a:cubicBezTo>
                  <a:cubicBezTo>
                    <a:pt x="153090" y="154865"/>
                    <a:pt x="140980" y="242498"/>
                    <a:pt x="144584" y="335199"/>
                  </a:cubicBezTo>
                  <a:lnTo>
                    <a:pt x="153339" y="407615"/>
                  </a:lnTo>
                  <a:lnTo>
                    <a:pt x="169359" y="358338"/>
                  </a:lnTo>
                  <a:cubicBezTo>
                    <a:pt x="188243" y="317820"/>
                    <a:pt x="215984" y="285705"/>
                    <a:pt x="252516" y="265202"/>
                  </a:cubicBezTo>
                  <a:cubicBezTo>
                    <a:pt x="240662" y="341644"/>
                    <a:pt x="245855" y="428386"/>
                    <a:pt x="266423" y="518131"/>
                  </a:cubicBezTo>
                  <a:lnTo>
                    <a:pt x="280900" y="564802"/>
                  </a:lnTo>
                  <a:lnTo>
                    <a:pt x="289627" y="471110"/>
                  </a:lnTo>
                  <a:lnTo>
                    <a:pt x="290865" y="465610"/>
                  </a:lnTo>
                  <a:lnTo>
                    <a:pt x="293322" y="411689"/>
                  </a:lnTo>
                  <a:cubicBezTo>
                    <a:pt x="315053" y="176738"/>
                    <a:pt x="409018" y="0"/>
                    <a:pt x="521641" y="0"/>
                  </a:cubicBezTo>
                  <a:cubicBezTo>
                    <a:pt x="503302" y="30429"/>
                    <a:pt x="486850" y="65190"/>
                    <a:pt x="472487" y="103385"/>
                  </a:cubicBezTo>
                  <a:lnTo>
                    <a:pt x="454060" y="165776"/>
                  </a:lnTo>
                  <a:lnTo>
                    <a:pt x="480511" y="148702"/>
                  </a:lnTo>
                  <a:cubicBezTo>
                    <a:pt x="499584" y="140129"/>
                    <a:pt x="519640" y="134743"/>
                    <a:pt x="540505" y="132906"/>
                  </a:cubicBezTo>
                  <a:cubicBezTo>
                    <a:pt x="519390" y="165311"/>
                    <a:pt x="501101" y="201816"/>
                    <a:pt x="485823" y="241503"/>
                  </a:cubicBezTo>
                  <a:lnTo>
                    <a:pt x="460577" y="329541"/>
                  </a:lnTo>
                  <a:lnTo>
                    <a:pt x="462579" y="331015"/>
                  </a:lnTo>
                  <a:cubicBezTo>
                    <a:pt x="543609" y="411994"/>
                    <a:pt x="596249" y="597064"/>
                    <a:pt x="589231" y="810518"/>
                  </a:cubicBezTo>
                  <a:lnTo>
                    <a:pt x="582760" y="892891"/>
                  </a:lnTo>
                  <a:lnTo>
                    <a:pt x="593089" y="883786"/>
                  </a:lnTo>
                  <a:lnTo>
                    <a:pt x="614170" y="800920"/>
                  </a:lnTo>
                  <a:cubicBezTo>
                    <a:pt x="649292" y="601122"/>
                    <a:pt x="621947" y="402365"/>
                    <a:pt x="540363" y="264440"/>
                  </a:cubicBezTo>
                  <a:cubicBezTo>
                    <a:pt x="675459" y="288188"/>
                    <a:pt x="768888" y="436451"/>
                    <a:pt x="786361" y="627417"/>
                  </a:cubicBezTo>
                  <a:lnTo>
                    <a:pt x="786863" y="649428"/>
                  </a:lnTo>
                  <a:lnTo>
                    <a:pt x="812292" y="538399"/>
                  </a:lnTo>
                  <a:cubicBezTo>
                    <a:pt x="826019" y="447356"/>
                    <a:pt x="824644" y="360469"/>
                    <a:pt x="807048" y="285142"/>
                  </a:cubicBezTo>
                  <a:cubicBezTo>
                    <a:pt x="849771" y="305037"/>
                    <a:pt x="882511" y="340426"/>
                    <a:pt x="904829" y="386762"/>
                  </a:cubicBezTo>
                  <a:lnTo>
                    <a:pt x="916939" y="418803"/>
                  </a:lnTo>
                  <a:lnTo>
                    <a:pt x="942436" y="358224"/>
                  </a:lnTo>
                  <a:cubicBezTo>
                    <a:pt x="972542" y="272819"/>
                    <a:pt x="989487" y="191122"/>
                    <a:pt x="990823" y="120079"/>
                  </a:cubicBezTo>
                  <a:cubicBezTo>
                    <a:pt x="1086172" y="180015"/>
                    <a:pt x="1071668" y="379654"/>
                    <a:pt x="965030" y="590134"/>
                  </a:cubicBezTo>
                  <a:lnTo>
                    <a:pt x="931154" y="649902"/>
                  </a:lnTo>
                  <a:lnTo>
                    <a:pt x="927546" y="688629"/>
                  </a:lnTo>
                  <a:lnTo>
                    <a:pt x="922142" y="709349"/>
                  </a:lnTo>
                  <a:lnTo>
                    <a:pt x="972961" y="642332"/>
                  </a:lnTo>
                  <a:cubicBezTo>
                    <a:pt x="1022902" y="564982"/>
                    <a:pt x="1057366" y="485210"/>
                    <a:pt x="1072292" y="409309"/>
                  </a:cubicBezTo>
                  <a:cubicBezTo>
                    <a:pt x="1181689" y="536240"/>
                    <a:pt x="1095512" y="789842"/>
                    <a:pt x="879811" y="975746"/>
                  </a:cubicBezTo>
                  <a:cubicBezTo>
                    <a:pt x="852849" y="998984"/>
                    <a:pt x="825139" y="1020064"/>
                    <a:pt x="797075" y="1038915"/>
                  </a:cubicBezTo>
                  <a:lnTo>
                    <a:pt x="739441" y="1072735"/>
                  </a:lnTo>
                  <a:lnTo>
                    <a:pt x="695771" y="1120087"/>
                  </a:lnTo>
                  <a:lnTo>
                    <a:pt x="688171" y="1126271"/>
                  </a:lnTo>
                  <a:lnTo>
                    <a:pt x="757219" y="1164451"/>
                  </a:lnTo>
                  <a:cubicBezTo>
                    <a:pt x="720688" y="1184954"/>
                    <a:pt x="678824" y="1191905"/>
                    <a:pt x="634400" y="1186919"/>
                  </a:cubicBezTo>
                  <a:lnTo>
                    <a:pt x="614753" y="1182244"/>
                  </a:lnTo>
                  <a:lnTo>
                    <a:pt x="594357" y="1193799"/>
                  </a:lnTo>
                  <a:lnTo>
                    <a:pt x="559427" y="1225396"/>
                  </a:lnTo>
                  <a:cubicBezTo>
                    <a:pt x="528588" y="1248198"/>
                    <a:pt x="496076" y="1264834"/>
                    <a:pt x="462830" y="1274286"/>
                  </a:cubicBezTo>
                  <a:lnTo>
                    <a:pt x="432368" y="1279531"/>
                  </a:lnTo>
                  <a:lnTo>
                    <a:pt x="431359" y="1280666"/>
                  </a:lnTo>
                  <a:cubicBezTo>
                    <a:pt x="402634" y="1305826"/>
                    <a:pt x="371522" y="1319239"/>
                    <a:pt x="339361" y="1318181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506B787-0EDB-7F1A-25C3-60FA1710CC15}"/>
                </a:ext>
              </a:extLst>
            </p:cNvPr>
            <p:cNvSpPr/>
            <p:nvPr/>
          </p:nvSpPr>
          <p:spPr bwMode="auto">
            <a:xfrm rot="10800000">
              <a:off x="-4828651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F961910-0E2B-9D92-6514-C57CA0C7C78F}"/>
                </a:ext>
              </a:extLst>
            </p:cNvPr>
            <p:cNvSpPr/>
            <p:nvPr/>
          </p:nvSpPr>
          <p:spPr bwMode="auto">
            <a:xfrm rot="10800000">
              <a:off x="-4074271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95745A7-94E6-3DD9-652A-3F2A94237EA4}"/>
                </a:ext>
              </a:extLst>
            </p:cNvPr>
            <p:cNvSpPr/>
            <p:nvPr/>
          </p:nvSpPr>
          <p:spPr bwMode="auto">
            <a:xfrm rot="17100000">
              <a:off x="-4577761" y="-1639698"/>
              <a:ext cx="896030" cy="2233467"/>
            </a:xfrm>
            <a:custGeom>
              <a:avLst/>
              <a:gdLst>
                <a:gd name="connsiteX0" fmla="*/ 896030 w 896030"/>
                <a:gd name="connsiteY0" fmla="*/ 1498576 h 2233467"/>
                <a:gd name="connsiteX1" fmla="*/ 808267 w 896030"/>
                <a:gd name="connsiteY1" fmla="*/ 1599142 h 2233467"/>
                <a:gd name="connsiteX2" fmla="*/ 788170 w 896030"/>
                <a:gd name="connsiteY2" fmla="*/ 1650900 h 2233467"/>
                <a:gd name="connsiteX3" fmla="*/ 758865 w 896030"/>
                <a:gd name="connsiteY3" fmla="*/ 1859791 h 2233467"/>
                <a:gd name="connsiteX4" fmla="*/ 869897 w 896030"/>
                <a:gd name="connsiteY4" fmla="*/ 2233467 h 2233467"/>
                <a:gd name="connsiteX5" fmla="*/ 647832 w 896030"/>
                <a:gd name="connsiteY5" fmla="*/ 1859791 h 2233467"/>
                <a:gd name="connsiteX6" fmla="*/ 648916 w 896030"/>
                <a:gd name="connsiteY6" fmla="*/ 1841701 h 2233467"/>
                <a:gd name="connsiteX7" fmla="*/ 587094 w 896030"/>
                <a:gd name="connsiteY7" fmla="*/ 1972362 h 2233467"/>
                <a:gd name="connsiteX8" fmla="*/ 531564 w 896030"/>
                <a:gd name="connsiteY8" fmla="*/ 2151033 h 2233467"/>
                <a:gd name="connsiteX9" fmla="*/ 519929 w 896030"/>
                <a:gd name="connsiteY9" fmla="*/ 1716509 h 2233467"/>
                <a:gd name="connsiteX10" fmla="*/ 853257 w 896030"/>
                <a:gd name="connsiteY10" fmla="*/ 1483379 h 2233467"/>
                <a:gd name="connsiteX11" fmla="*/ 863847 w 896030"/>
                <a:gd name="connsiteY11" fmla="*/ 1487141 h 2233467"/>
                <a:gd name="connsiteX12" fmla="*/ 869897 w 896030"/>
                <a:gd name="connsiteY12" fmla="*/ 1486115 h 2233467"/>
                <a:gd name="connsiteX13" fmla="*/ 868272 w 896030"/>
                <a:gd name="connsiteY13" fmla="*/ 1488714 h 2233467"/>
                <a:gd name="connsiteX14" fmla="*/ 661519 w 896030"/>
                <a:gd name="connsiteY14" fmla="*/ 623367 h 2233467"/>
                <a:gd name="connsiteX15" fmla="*/ 642411 w 896030"/>
                <a:gd name="connsiteY15" fmla="*/ 645787 h 2233467"/>
                <a:gd name="connsiteX16" fmla="*/ 645117 w 896030"/>
                <a:gd name="connsiteY16" fmla="*/ 647226 h 2233467"/>
                <a:gd name="connsiteX17" fmla="*/ 640384 w 896030"/>
                <a:gd name="connsiteY17" fmla="*/ 648166 h 2233467"/>
                <a:gd name="connsiteX18" fmla="*/ 632075 w 896030"/>
                <a:gd name="connsiteY18" fmla="*/ 657916 h 2233467"/>
                <a:gd name="connsiteX19" fmla="*/ 226840 w 896030"/>
                <a:gd name="connsiteY19" fmla="*/ 622683 h 2233467"/>
                <a:gd name="connsiteX20" fmla="*/ 19654 w 896030"/>
                <a:gd name="connsiteY20" fmla="*/ 240557 h 2233467"/>
                <a:gd name="connsiteX21" fmla="*/ 157079 w 896030"/>
                <a:gd name="connsiteY21" fmla="*/ 367525 h 2233467"/>
                <a:gd name="connsiteX22" fmla="*/ 275949 w 896030"/>
                <a:gd name="connsiteY22" fmla="*/ 449770 h 2233467"/>
                <a:gd name="connsiteX23" fmla="*/ 265965 w 896030"/>
                <a:gd name="connsiteY23" fmla="*/ 434646 h 2233467"/>
                <a:gd name="connsiteX24" fmla="*/ 271441 w 896030"/>
                <a:gd name="connsiteY24" fmla="*/ 0 h 2233467"/>
                <a:gd name="connsiteX25" fmla="*/ 362123 w 896030"/>
                <a:gd name="connsiteY25" fmla="*/ 379129 h 2233467"/>
                <a:gd name="connsiteX26" fmla="*/ 491947 w 896030"/>
                <a:gd name="connsiteY26" fmla="*/ 545381 h 2233467"/>
                <a:gd name="connsiteX27" fmla="*/ 535230 w 896030"/>
                <a:gd name="connsiteY27" fmla="*/ 580156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0" h="2233467">
                  <a:moveTo>
                    <a:pt x="896030" y="1498576"/>
                  </a:moveTo>
                  <a:lnTo>
                    <a:pt x="808267" y="1599142"/>
                  </a:lnTo>
                  <a:lnTo>
                    <a:pt x="788170" y="1650900"/>
                  </a:lnTo>
                  <a:cubicBezTo>
                    <a:pt x="769149" y="1714914"/>
                    <a:pt x="758865" y="1786280"/>
                    <a:pt x="758865" y="1859791"/>
                  </a:cubicBezTo>
                  <a:cubicBezTo>
                    <a:pt x="758865" y="2006813"/>
                    <a:pt x="800001" y="2145254"/>
                    <a:pt x="869897" y="2233467"/>
                  </a:cubicBezTo>
                  <a:cubicBezTo>
                    <a:pt x="747254" y="2233467"/>
                    <a:pt x="647832" y="2066167"/>
                    <a:pt x="647832" y="1859791"/>
                  </a:cubicBezTo>
                  <a:lnTo>
                    <a:pt x="648916" y="1841701"/>
                  </a:lnTo>
                  <a:lnTo>
                    <a:pt x="587094" y="1972362"/>
                  </a:lnTo>
                  <a:cubicBezTo>
                    <a:pt x="564017" y="2031289"/>
                    <a:pt x="545302" y="2091212"/>
                    <a:pt x="531564" y="2151033"/>
                  </a:cubicBezTo>
                  <a:cubicBezTo>
                    <a:pt x="424494" y="2091223"/>
                    <a:pt x="419284" y="1896680"/>
                    <a:pt x="519929" y="1716509"/>
                  </a:cubicBezTo>
                  <a:cubicBezTo>
                    <a:pt x="607993" y="1558859"/>
                    <a:pt x="747922" y="1464449"/>
                    <a:pt x="853257" y="1483379"/>
                  </a:cubicBezTo>
                  <a:lnTo>
                    <a:pt x="863847" y="1487141"/>
                  </a:lnTo>
                  <a:lnTo>
                    <a:pt x="869897" y="1486115"/>
                  </a:lnTo>
                  <a:lnTo>
                    <a:pt x="868272" y="1488714"/>
                  </a:lnTo>
                  <a:close/>
                  <a:moveTo>
                    <a:pt x="661519" y="623367"/>
                  </a:moveTo>
                  <a:lnTo>
                    <a:pt x="642411" y="645787"/>
                  </a:lnTo>
                  <a:lnTo>
                    <a:pt x="645117" y="647226"/>
                  </a:lnTo>
                  <a:lnTo>
                    <a:pt x="640384" y="648166"/>
                  </a:lnTo>
                  <a:lnTo>
                    <a:pt x="632075" y="657916"/>
                  </a:lnTo>
                  <a:cubicBezTo>
                    <a:pt x="550317" y="726976"/>
                    <a:pt x="381930" y="715180"/>
                    <a:pt x="226840" y="622683"/>
                  </a:cubicBezTo>
                  <a:cubicBezTo>
                    <a:pt x="49593" y="516973"/>
                    <a:pt x="-43167" y="345889"/>
                    <a:pt x="19654" y="240557"/>
                  </a:cubicBezTo>
                  <a:cubicBezTo>
                    <a:pt x="61462" y="285494"/>
                    <a:pt x="107630" y="328032"/>
                    <a:pt x="157079" y="367525"/>
                  </a:cubicBezTo>
                  <a:lnTo>
                    <a:pt x="275949" y="449770"/>
                  </a:lnTo>
                  <a:lnTo>
                    <a:pt x="265965" y="434646"/>
                  </a:lnTo>
                  <a:cubicBezTo>
                    <a:pt x="162777" y="255919"/>
                    <a:pt x="165229" y="61321"/>
                    <a:pt x="271441" y="0"/>
                  </a:cubicBezTo>
                  <a:cubicBezTo>
                    <a:pt x="255016" y="111343"/>
                    <a:pt x="288612" y="251804"/>
                    <a:pt x="362123" y="379129"/>
                  </a:cubicBezTo>
                  <a:cubicBezTo>
                    <a:pt x="398878" y="442791"/>
                    <a:pt x="443467" y="499454"/>
                    <a:pt x="491947" y="545381"/>
                  </a:cubicBezTo>
                  <a:lnTo>
                    <a:pt x="535230" y="580156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AA62FD47-B404-43A8-A3A6-D5708382B622}"/>
                </a:ext>
              </a:extLst>
            </p:cNvPr>
            <p:cNvSpPr/>
            <p:nvPr/>
          </p:nvSpPr>
          <p:spPr bwMode="auto">
            <a:xfrm>
              <a:off x="-5036383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CE64963-A74E-7AB4-F593-78CDB7914DB0}"/>
                </a:ext>
              </a:extLst>
            </p:cNvPr>
            <p:cNvSpPr/>
            <p:nvPr/>
          </p:nvSpPr>
          <p:spPr bwMode="auto">
            <a:xfrm>
              <a:off x="-4929703" y="-112869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3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7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50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2" y="2217942"/>
                    <a:pt x="803043" y="2217942"/>
                  </a:cubicBezTo>
                  <a:cubicBezTo>
                    <a:pt x="747605" y="2217942"/>
                    <a:pt x="693478" y="2211821"/>
                    <a:pt x="641202" y="2200167"/>
                  </a:cubicBezTo>
                  <a:lnTo>
                    <a:pt x="539483" y="2165765"/>
                  </a:lnTo>
                  <a:lnTo>
                    <a:pt x="514701" y="2214772"/>
                  </a:lnTo>
                  <a:cubicBezTo>
                    <a:pt x="490269" y="2247350"/>
                    <a:pt x="456515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4"/>
                    <a:pt x="287994" y="2038945"/>
                    <a:pt x="294826" y="2017407"/>
                  </a:cubicBezTo>
                  <a:lnTo>
                    <a:pt x="295567" y="2015943"/>
                  </a:lnTo>
                  <a:lnTo>
                    <a:pt x="235206" y="1961683"/>
                  </a:lnTo>
                  <a:cubicBezTo>
                    <a:pt x="89883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6FFAF43E-1BA6-1D2F-3040-EA1EE3355E6C}"/>
                </a:ext>
              </a:extLst>
            </p:cNvPr>
            <p:cNvGrpSpPr/>
            <p:nvPr/>
          </p:nvGrpSpPr>
          <p:grpSpPr>
            <a:xfrm>
              <a:off x="-5163452" y="-2601247"/>
              <a:ext cx="2073585" cy="2501697"/>
              <a:chOff x="1467245" y="642276"/>
              <a:chExt cx="2073585" cy="2501697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78E7297-588C-652F-B251-F9CBDEFC82F4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A900C5D-AEA1-39F8-3156-F6F962C22926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0242731-1FFC-E9B8-74D8-DDFB8B6F811E}"/>
                  </a:ext>
                </a:extLst>
              </p:cNvPr>
              <p:cNvSpPr/>
              <p:nvPr/>
            </p:nvSpPr>
            <p:spPr bwMode="auto">
              <a:xfrm>
                <a:off x="1936483" y="1806443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F73414A-0E71-0058-FB7F-7B884749032C}"/>
                  </a:ext>
                </a:extLst>
              </p:cNvPr>
              <p:cNvSpPr/>
              <p:nvPr/>
            </p:nvSpPr>
            <p:spPr bwMode="auto">
              <a:xfrm>
                <a:off x="2337771" y="2856454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49DE455-1F04-6F5C-99B9-1A6A4666C60F}"/>
                  </a:ext>
                </a:extLst>
              </p:cNvPr>
              <p:cNvSpPr/>
              <p:nvPr/>
            </p:nvSpPr>
            <p:spPr bwMode="auto">
              <a:xfrm>
                <a:off x="2310927" y="1799659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987AB8BB-8F12-ABE8-F781-F797DE0377D4}"/>
                </a:ext>
              </a:extLst>
            </p:cNvPr>
            <p:cNvSpPr/>
            <p:nvPr/>
          </p:nvSpPr>
          <p:spPr bwMode="auto">
            <a:xfrm>
              <a:off x="-4785194" y="-1797937"/>
              <a:ext cx="343116" cy="343116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76DBFCA-9700-73FB-6600-1AFB5BBD5182}"/>
                </a:ext>
              </a:extLst>
            </p:cNvPr>
            <p:cNvSpPr/>
            <p:nvPr/>
          </p:nvSpPr>
          <p:spPr bwMode="auto">
            <a:xfrm>
              <a:off x="-3799947" y="-1797937"/>
              <a:ext cx="343116" cy="343116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F86FC69A-7962-4E7E-CD5C-DD801FC3DBA2}"/>
                </a:ext>
              </a:extLst>
            </p:cNvPr>
            <p:cNvSpPr/>
            <p:nvPr/>
          </p:nvSpPr>
          <p:spPr bwMode="auto">
            <a:xfrm>
              <a:off x="-4668026" y="-1681163"/>
              <a:ext cx="108780" cy="108780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ED2C2C5-C8C7-8098-6D20-EC0CF26CA06B}"/>
                </a:ext>
              </a:extLst>
            </p:cNvPr>
            <p:cNvSpPr/>
            <p:nvPr/>
          </p:nvSpPr>
          <p:spPr bwMode="auto">
            <a:xfrm>
              <a:off x="-3682779" y="-1681163"/>
              <a:ext cx="108780" cy="108780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598290" y="2623882"/>
            <a:ext cx="8033658" cy="465823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使用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8800" dirty="0">
                <a:effectLst/>
              </a:rPr>
              <a:t>禁止中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967DE5-E657-E2EE-6BD2-C36C7D5031F5}"/>
              </a:ext>
            </a:extLst>
          </p:cNvPr>
          <p:cNvGrpSpPr/>
          <p:nvPr/>
        </p:nvGrpSpPr>
        <p:grpSpPr>
          <a:xfrm>
            <a:off x="404947" y="348352"/>
            <a:ext cx="6017623" cy="9225743"/>
            <a:chOff x="3931920" y="413665"/>
            <a:chExt cx="5593080" cy="11117679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484B58E-2DDD-0FDF-3792-C033E3D430F8}"/>
                </a:ext>
              </a:extLst>
            </p:cNvPr>
            <p:cNvSpPr txBox="1"/>
            <p:nvPr/>
          </p:nvSpPr>
          <p:spPr>
            <a:xfrm>
              <a:off x="3931920" y="8714673"/>
              <a:ext cx="5593080" cy="281667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中止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6A41E7D-19FA-8ED5-C2E3-CD72E5A31CB3}"/>
                </a:ext>
              </a:extLst>
            </p:cNvPr>
            <p:cNvSpPr txBox="1"/>
            <p:nvPr/>
          </p:nvSpPr>
          <p:spPr>
            <a:xfrm>
              <a:off x="3931920" y="413665"/>
              <a:ext cx="5593080" cy="281667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2"/>
                  </a:solidFill>
                  <a:effectLst/>
                </a:rPr>
                <a:t>使用</a:t>
              </a:r>
              <a:endParaRPr lang="en-US" altLang="zh-TW" sz="8800" dirty="0">
                <a:ln w="38100">
                  <a:noFill/>
                </a:ln>
                <a:solidFill>
                  <a:schemeClr val="tx2"/>
                </a:solidFill>
                <a:effectLst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FAC45D9-F82B-1CAE-BD20-3568B4E1B28F}"/>
              </a:ext>
            </a:extLst>
          </p:cNvPr>
          <p:cNvGrpSpPr/>
          <p:nvPr/>
        </p:nvGrpSpPr>
        <p:grpSpPr>
          <a:xfrm>
            <a:off x="1618423" y="3178629"/>
            <a:ext cx="3621154" cy="3544382"/>
            <a:chOff x="5215708" y="3977222"/>
            <a:chExt cx="3017520" cy="2953546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C22029E3-3919-A7D7-B173-06A9A39257BA}"/>
                </a:ext>
              </a:extLst>
            </p:cNvPr>
            <p:cNvSpPr/>
            <p:nvPr/>
          </p:nvSpPr>
          <p:spPr bwMode="auto">
            <a:xfrm>
              <a:off x="5344935" y="407993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56EF2D2-2799-DA6A-4B02-26108D476156}"/>
                </a:ext>
              </a:extLst>
            </p:cNvPr>
            <p:cNvSpPr/>
            <p:nvPr/>
          </p:nvSpPr>
          <p:spPr bwMode="auto">
            <a:xfrm>
              <a:off x="5215708" y="397722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FC28CF4-94DC-73A9-C581-D445AD416179}"/>
                </a:ext>
              </a:extLst>
            </p:cNvPr>
            <p:cNvSpPr/>
            <p:nvPr/>
          </p:nvSpPr>
          <p:spPr bwMode="auto">
            <a:xfrm>
              <a:off x="5698293" y="4270608"/>
              <a:ext cx="1986300" cy="2469740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2FD2395-F6E9-C62F-37FA-112DDEB30906}"/>
                </a:ext>
              </a:extLst>
            </p:cNvPr>
            <p:cNvSpPr/>
            <p:nvPr/>
          </p:nvSpPr>
          <p:spPr bwMode="auto">
            <a:xfrm>
              <a:off x="5215708" y="397722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82CB802-D130-19E1-0358-FD2F8DA01A14}"/>
              </a:ext>
            </a:extLst>
          </p:cNvPr>
          <p:cNvSpPr/>
          <p:nvPr/>
        </p:nvSpPr>
        <p:spPr>
          <a:xfrm>
            <a:off x="540323" y="937141"/>
            <a:ext cx="5969334" cy="6526718"/>
          </a:xfrm>
          <a:custGeom>
            <a:avLst/>
            <a:gdLst>
              <a:gd name="connsiteX0" fmla="*/ 2720764 w 5976958"/>
              <a:gd name="connsiteY0" fmla="*/ 901 h 6535055"/>
              <a:gd name="connsiteX1" fmla="*/ 2789596 w 5976958"/>
              <a:gd name="connsiteY1" fmla="*/ 12995 h 6535055"/>
              <a:gd name="connsiteX2" fmla="*/ 3028220 w 5976958"/>
              <a:gd name="connsiteY2" fmla="*/ 438598 h 6535055"/>
              <a:gd name="connsiteX3" fmla="*/ 2453179 w 5976958"/>
              <a:gd name="connsiteY3" fmla="*/ 2727899 h 6535055"/>
              <a:gd name="connsiteX4" fmla="*/ 2591125 w 5976958"/>
              <a:gd name="connsiteY4" fmla="*/ 2786058 h 6535055"/>
              <a:gd name="connsiteX5" fmla="*/ 2679309 w 5976958"/>
              <a:gd name="connsiteY5" fmla="*/ 2584689 h 6535055"/>
              <a:gd name="connsiteX6" fmla="*/ 3734114 w 5976958"/>
              <a:gd name="connsiteY6" fmla="*/ 246391 h 6535055"/>
              <a:gd name="connsiteX7" fmla="*/ 4236808 w 5976958"/>
              <a:gd name="connsiteY7" fmla="*/ 41868 h 6535055"/>
              <a:gd name="connsiteX8" fmla="*/ 4441332 w 5976958"/>
              <a:gd name="connsiteY8" fmla="*/ 544559 h 6535055"/>
              <a:gd name="connsiteX9" fmla="*/ 3427489 w 5976958"/>
              <a:gd name="connsiteY9" fmla="*/ 3138677 h 6535055"/>
              <a:gd name="connsiteX10" fmla="*/ 3580047 w 5976958"/>
              <a:gd name="connsiteY10" fmla="*/ 3202997 h 6535055"/>
              <a:gd name="connsiteX11" fmla="*/ 4846612 w 5976958"/>
              <a:gd name="connsiteY11" fmla="*/ 1149284 h 6535055"/>
              <a:gd name="connsiteX12" fmla="*/ 5317917 w 5976958"/>
              <a:gd name="connsiteY12" fmla="*/ 1022998 h 6535055"/>
              <a:gd name="connsiteX13" fmla="*/ 5444202 w 5976958"/>
              <a:gd name="connsiteY13" fmla="*/ 1494303 h 6535055"/>
              <a:gd name="connsiteX14" fmla="*/ 4348932 w 5976958"/>
              <a:gd name="connsiteY14" fmla="*/ 3527166 h 6535055"/>
              <a:gd name="connsiteX15" fmla="*/ 4449318 w 5976958"/>
              <a:gd name="connsiteY15" fmla="*/ 3569490 h 6535055"/>
              <a:gd name="connsiteX16" fmla="*/ 4740095 w 5976958"/>
              <a:gd name="connsiteY16" fmla="*/ 3236246 h 6535055"/>
              <a:gd name="connsiteX17" fmla="*/ 5502612 w 5976958"/>
              <a:gd name="connsiteY17" fmla="*/ 2335156 h 6535055"/>
              <a:gd name="connsiteX18" fmla="*/ 5874563 w 5976958"/>
              <a:gd name="connsiteY18" fmla="*/ 2288568 h 6535055"/>
              <a:gd name="connsiteX19" fmla="*/ 5921152 w 5976958"/>
              <a:gd name="connsiteY19" fmla="*/ 2660522 h 6535055"/>
              <a:gd name="connsiteX20" fmla="*/ 4745845 w 5976958"/>
              <a:gd name="connsiteY20" fmla="*/ 4288713 h 6535055"/>
              <a:gd name="connsiteX21" fmla="*/ 4253071 w 5976958"/>
              <a:gd name="connsiteY21" fmla="*/ 5457507 h 6535055"/>
              <a:gd name="connsiteX22" fmla="*/ 1945769 w 5976958"/>
              <a:gd name="connsiteY22" fmla="*/ 6396246 h 6535055"/>
              <a:gd name="connsiteX23" fmla="*/ 945445 w 5976958"/>
              <a:gd name="connsiteY23" fmla="*/ 4258422 h 6535055"/>
              <a:gd name="connsiteX24" fmla="*/ 955859 w 5976958"/>
              <a:gd name="connsiteY24" fmla="*/ 4229763 h 6535055"/>
              <a:gd name="connsiteX25" fmla="*/ 55374 w 5976958"/>
              <a:gd name="connsiteY25" fmla="*/ 2366941 h 6535055"/>
              <a:gd name="connsiteX26" fmla="*/ 257111 w 5976958"/>
              <a:gd name="connsiteY26" fmla="*/ 1698159 h 6535055"/>
              <a:gd name="connsiteX27" fmla="*/ 906529 w 5976958"/>
              <a:gd name="connsiteY27" fmla="*/ 1955493 h 6535055"/>
              <a:gd name="connsiteX28" fmla="*/ 1440656 w 5976958"/>
              <a:gd name="connsiteY28" fmla="*/ 3060443 h 6535055"/>
              <a:gd name="connsiteX29" fmla="*/ 1643735 w 5976958"/>
              <a:gd name="connsiteY29" fmla="*/ 2578769 h 6535055"/>
              <a:gd name="connsiteX30" fmla="*/ 1668838 w 5976958"/>
              <a:gd name="connsiteY30" fmla="*/ 2494303 h 6535055"/>
              <a:gd name="connsiteX31" fmla="*/ 2363992 w 5976958"/>
              <a:gd name="connsiteY31" fmla="*/ 251621 h 6535055"/>
              <a:gd name="connsiteX32" fmla="*/ 2720764 w 5976958"/>
              <a:gd name="connsiteY32" fmla="*/ 901 h 6535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976958" h="6535055">
                <a:moveTo>
                  <a:pt x="2720764" y="901"/>
                </a:moveTo>
                <a:cubicBezTo>
                  <a:pt x="2743629" y="2563"/>
                  <a:pt x="2766668" y="6541"/>
                  <a:pt x="2789596" y="12995"/>
                </a:cubicBezTo>
                <a:cubicBezTo>
                  <a:pt x="2973017" y="64627"/>
                  <a:pt x="3079854" y="255175"/>
                  <a:pt x="3028220" y="438598"/>
                </a:cubicBezTo>
                <a:lnTo>
                  <a:pt x="2453179" y="2727899"/>
                </a:lnTo>
                <a:lnTo>
                  <a:pt x="2591125" y="2786058"/>
                </a:lnTo>
                <a:lnTo>
                  <a:pt x="2679309" y="2584689"/>
                </a:lnTo>
                <a:cubicBezTo>
                  <a:pt x="3030911" y="1805257"/>
                  <a:pt x="3402030" y="1034052"/>
                  <a:pt x="3734114" y="246391"/>
                </a:cubicBezTo>
                <a:cubicBezTo>
                  <a:pt x="3816454" y="51099"/>
                  <a:pt x="4041517" y="-40468"/>
                  <a:pt x="4236808" y="41868"/>
                </a:cubicBezTo>
                <a:cubicBezTo>
                  <a:pt x="4432099" y="124203"/>
                  <a:pt x="4523668" y="349268"/>
                  <a:pt x="4441332" y="544559"/>
                </a:cubicBezTo>
                <a:lnTo>
                  <a:pt x="3427489" y="3138677"/>
                </a:lnTo>
                <a:lnTo>
                  <a:pt x="3580047" y="3202997"/>
                </a:lnTo>
                <a:lnTo>
                  <a:pt x="4846612" y="1149284"/>
                </a:lnTo>
                <a:cubicBezTo>
                  <a:pt x="4941886" y="984264"/>
                  <a:pt x="5152897" y="927724"/>
                  <a:pt x="5317917" y="1022998"/>
                </a:cubicBezTo>
                <a:cubicBezTo>
                  <a:pt x="5482936" y="1118272"/>
                  <a:pt x="5539477" y="1329283"/>
                  <a:pt x="5444202" y="1494303"/>
                </a:cubicBezTo>
                <a:lnTo>
                  <a:pt x="4348932" y="3527166"/>
                </a:lnTo>
                <a:lnTo>
                  <a:pt x="4449318" y="3569490"/>
                </a:lnTo>
                <a:lnTo>
                  <a:pt x="4740095" y="3236246"/>
                </a:lnTo>
                <a:cubicBezTo>
                  <a:pt x="5002851" y="2938139"/>
                  <a:pt x="5265606" y="2640033"/>
                  <a:pt x="5502612" y="2335156"/>
                </a:cubicBezTo>
                <a:cubicBezTo>
                  <a:pt x="5592459" y="2219579"/>
                  <a:pt x="5758986" y="2198720"/>
                  <a:pt x="5874563" y="2288568"/>
                </a:cubicBezTo>
                <a:cubicBezTo>
                  <a:pt x="5990140" y="2378415"/>
                  <a:pt x="6010999" y="2544945"/>
                  <a:pt x="5921152" y="2660522"/>
                </a:cubicBezTo>
                <a:lnTo>
                  <a:pt x="4745845" y="4288713"/>
                </a:lnTo>
                <a:lnTo>
                  <a:pt x="4253071" y="5457507"/>
                </a:lnTo>
                <a:cubicBezTo>
                  <a:pt x="3875153" y="6353877"/>
                  <a:pt x="2842140" y="6774165"/>
                  <a:pt x="1945769" y="6396246"/>
                </a:cubicBezTo>
                <a:cubicBezTo>
                  <a:pt x="1105424" y="6041949"/>
                  <a:pt x="683507" y="5111884"/>
                  <a:pt x="945445" y="4258422"/>
                </a:cubicBezTo>
                <a:lnTo>
                  <a:pt x="955859" y="4229763"/>
                </a:lnTo>
                <a:lnTo>
                  <a:pt x="55374" y="2366941"/>
                </a:lnTo>
                <a:cubicBezTo>
                  <a:pt x="-68250" y="2111198"/>
                  <a:pt x="22069" y="1811777"/>
                  <a:pt x="257111" y="1698159"/>
                </a:cubicBezTo>
                <a:cubicBezTo>
                  <a:pt x="492150" y="1584540"/>
                  <a:pt x="782904" y="1699753"/>
                  <a:pt x="906529" y="1955493"/>
                </a:cubicBezTo>
                <a:lnTo>
                  <a:pt x="1440656" y="3060443"/>
                </a:lnTo>
                <a:lnTo>
                  <a:pt x="1643735" y="2578769"/>
                </a:lnTo>
                <a:lnTo>
                  <a:pt x="1668838" y="2494303"/>
                </a:lnTo>
                <a:cubicBezTo>
                  <a:pt x="1900558" y="1746743"/>
                  <a:pt x="2150146" y="1011313"/>
                  <a:pt x="2363992" y="251621"/>
                </a:cubicBezTo>
                <a:cubicBezTo>
                  <a:pt x="2409171" y="91128"/>
                  <a:pt x="2560706" y="-10731"/>
                  <a:pt x="2720764" y="90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AA3F69E-267C-40DE-DAC3-28814348358D}"/>
              </a:ext>
            </a:extLst>
          </p:cNvPr>
          <p:cNvSpPr txBox="1"/>
          <p:nvPr/>
        </p:nvSpPr>
        <p:spPr>
          <a:xfrm rot="20700000">
            <a:off x="443116" y="6632059"/>
            <a:ext cx="5952672" cy="166359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使用厳禁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486959" y="917393"/>
            <a:ext cx="5884082" cy="49774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tx2"/>
                </a:solidFill>
              </a:rPr>
              <a:t>大変危険なため</a:t>
            </a:r>
            <a:endParaRPr lang="en-US" altLang="ja-JP" sz="5400" dirty="0">
              <a:ln w="28575">
                <a:noFill/>
              </a:ln>
              <a:solidFill>
                <a:schemeClr val="tx2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許可なく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使用することを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186FB98-B861-DED3-3AE6-88613CBF7AD3}"/>
              </a:ext>
            </a:extLst>
          </p:cNvPr>
          <p:cNvGrpSpPr/>
          <p:nvPr/>
        </p:nvGrpSpPr>
        <p:grpSpPr>
          <a:xfrm>
            <a:off x="2618910" y="6798205"/>
            <a:ext cx="2343946" cy="2919767"/>
            <a:chOff x="720649" y="3360821"/>
            <a:chExt cx="2051726" cy="2555759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02094FCA-FF76-0E20-CCF6-BE87BB721D45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CC99586-171B-2EAE-6D3F-A5A424DD9283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A143B10F-0193-E51C-076D-EA8B297575DF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377A8E66-9CEB-59CD-01F0-38D399432342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09106D85-5D1F-4A40-2394-4CB0014339A9}"/>
                  </a:ext>
                </a:extLst>
              </p:cNvPr>
              <p:cNvCxnSpPr/>
              <p:nvPr/>
            </p:nvCxnSpPr>
            <p:spPr bwMode="auto">
              <a:xfrm>
                <a:off x="2155179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47D3E45-C3C6-A0EC-A455-2F4BD93666D1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9F84F73-1647-9C56-915B-CA7BD6871E08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8FE9C0C7-F599-1E13-A527-BD9872C3D15E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B709723D-4C00-FA08-BB74-EA1A1404E5F9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B62EB24E-8F40-73B7-D307-FAEE1100836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A3B76FD3-A2FD-BF96-D4F8-A6C7B479C73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2788C6F4-E4C3-CD26-3E92-00DC4416E30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8E060CEA-691B-ED1F-A679-24AC3A9067A0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46656FA1-3930-80A1-AE6E-5F9AE49D623E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E192B1EE-7512-0127-2FAC-21BA4DC2EDE6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F17FB607-1E78-B48C-CBAB-C13B37B409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AF1743FE-350F-E0B9-9B4A-85E9FBE3FE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二等辺三角形 46">
                    <a:extLst>
                      <a:ext uri="{FF2B5EF4-FFF2-40B4-BE49-F238E27FC236}">
                        <a16:creationId xmlns:a16="http://schemas.microsoft.com/office/drawing/2014/main" id="{A8F92B3F-CE42-6B23-58C6-CD598D85E9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3B2CB076-325F-31DE-3A00-9FE7BC4B5551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81CDB665-4B82-C3DF-FB9D-75A94F485146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31B4E279-3E10-18C6-D59A-9F060107C409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BD24821-2B9B-904D-5600-7CA7A25F924C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708603D0-8C73-2348-A356-8F79176BBD2A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373CD7E7-25E2-1A4E-64E9-ACB71DFAD257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CBB0A65-DEE3-6BF4-FBF8-0178791D37DF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角丸四角形 105">
                  <a:extLst>
                    <a:ext uri="{FF2B5EF4-FFF2-40B4-BE49-F238E27FC236}">
                      <a16:creationId xmlns:a16="http://schemas.microsoft.com/office/drawing/2014/main" id="{5CA5BA8C-FAF9-34CB-5A94-5FC09E42C348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角丸四角形 106">
                  <a:extLst>
                    <a:ext uri="{FF2B5EF4-FFF2-40B4-BE49-F238E27FC236}">
                      <a16:creationId xmlns:a16="http://schemas.microsoft.com/office/drawing/2014/main" id="{C5C53736-4664-5ED5-5AEF-53F19C51CD66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角丸四角形 107">
                  <a:extLst>
                    <a:ext uri="{FF2B5EF4-FFF2-40B4-BE49-F238E27FC236}">
                      <a16:creationId xmlns:a16="http://schemas.microsoft.com/office/drawing/2014/main" id="{CAF2D4B1-13BC-2CDB-99E2-C4D9790F2A5F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角丸四角形 104">
                  <a:extLst>
                    <a:ext uri="{FF2B5EF4-FFF2-40B4-BE49-F238E27FC236}">
                      <a16:creationId xmlns:a16="http://schemas.microsoft.com/office/drawing/2014/main" id="{8F358FA9-4188-A814-3FE5-3503F5051EE4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BF3F2F7-DBFF-D432-DD08-3901887CDB46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796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52CE8FB-CAD3-1555-83C7-808D697D34BB}"/>
              </a:ext>
            </a:extLst>
          </p:cNvPr>
          <p:cNvSpPr txBox="1"/>
          <p:nvPr/>
        </p:nvSpPr>
        <p:spPr>
          <a:xfrm>
            <a:off x="214708" y="5454289"/>
            <a:ext cx="6423836" cy="367371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故障中につき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使用できません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CFA184E-49D6-4BB7-236A-B4BD1B251746}"/>
              </a:ext>
            </a:extLst>
          </p:cNvPr>
          <p:cNvGrpSpPr/>
          <p:nvPr/>
        </p:nvGrpSpPr>
        <p:grpSpPr>
          <a:xfrm>
            <a:off x="1471282" y="777996"/>
            <a:ext cx="3915435" cy="3842922"/>
            <a:chOff x="-9318212" y="1235553"/>
            <a:chExt cx="2962338" cy="2907476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7A793868-F5C9-1154-BED7-2BE7FA89AE87}"/>
                </a:ext>
              </a:extLst>
            </p:cNvPr>
            <p:cNvSpPr/>
            <p:nvPr/>
          </p:nvSpPr>
          <p:spPr bwMode="auto">
            <a:xfrm>
              <a:off x="-9230611" y="1324060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5D97BB6-8180-80AE-268F-80C616410971}"/>
                </a:ext>
              </a:extLst>
            </p:cNvPr>
            <p:cNvSpPr/>
            <p:nvPr/>
          </p:nvSpPr>
          <p:spPr bwMode="auto">
            <a:xfrm>
              <a:off x="-9318212" y="1235553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758BD0F-983B-3622-F9AB-C5B6751460A1}"/>
                </a:ext>
              </a:extLst>
            </p:cNvPr>
            <p:cNvSpPr/>
            <p:nvPr/>
          </p:nvSpPr>
          <p:spPr bwMode="auto">
            <a:xfrm rot="2700000">
              <a:off x="-8392594" y="1331959"/>
              <a:ext cx="1036062" cy="2753716"/>
            </a:xfrm>
            <a:custGeom>
              <a:avLst/>
              <a:gdLst>
                <a:gd name="connsiteX0" fmla="*/ 821539 w 1431850"/>
                <a:gd name="connsiteY0" fmla="*/ 0 h 3805668"/>
                <a:gd name="connsiteX1" fmla="*/ 857741 w 1431850"/>
                <a:gd name="connsiteY1" fmla="*/ 8582 h 3805668"/>
                <a:gd name="connsiteX2" fmla="*/ 1392752 w 1431850"/>
                <a:gd name="connsiteY2" fmla="*/ 497402 h 3805668"/>
                <a:gd name="connsiteX3" fmla="*/ 1176477 w 1431850"/>
                <a:gd name="connsiteY3" fmla="*/ 1144903 h 3805668"/>
                <a:gd name="connsiteX4" fmla="*/ 1111659 w 1431850"/>
                <a:gd name="connsiteY4" fmla="*/ 1187071 h 3805668"/>
                <a:gd name="connsiteX5" fmla="*/ 1117033 w 1431850"/>
                <a:gd name="connsiteY5" fmla="*/ 1240383 h 3805668"/>
                <a:gd name="connsiteX6" fmla="*/ 1117033 w 1431850"/>
                <a:gd name="connsiteY6" fmla="*/ 3490633 h 3805668"/>
                <a:gd name="connsiteX7" fmla="*/ 801998 w 1431850"/>
                <a:gd name="connsiteY7" fmla="*/ 3805668 h 3805668"/>
                <a:gd name="connsiteX8" fmla="*/ 486963 w 1431850"/>
                <a:gd name="connsiteY8" fmla="*/ 3490633 h 3805668"/>
                <a:gd name="connsiteX9" fmla="*/ 486963 w 1431850"/>
                <a:gd name="connsiteY9" fmla="*/ 1353112 h 3805668"/>
                <a:gd name="connsiteX10" fmla="*/ 401269 w 1431850"/>
                <a:gd name="connsiteY10" fmla="*/ 1340763 h 3805668"/>
                <a:gd name="connsiteX11" fmla="*/ 50697 w 1431850"/>
                <a:gd name="connsiteY11" fmla="*/ 1034777 h 3805668"/>
                <a:gd name="connsiteX12" fmla="*/ 107386 w 1431850"/>
                <a:gd name="connsiteY12" fmla="*/ 309034 h 3805668"/>
                <a:gd name="connsiteX13" fmla="*/ 129728 w 1431850"/>
                <a:gd name="connsiteY13" fmla="*/ 275150 h 3805668"/>
                <a:gd name="connsiteX14" fmla="*/ 181157 w 1431850"/>
                <a:gd name="connsiteY14" fmla="*/ 237826 h 3805668"/>
                <a:gd name="connsiteX15" fmla="*/ 337949 w 1431850"/>
                <a:gd name="connsiteY15" fmla="*/ 629404 h 3805668"/>
                <a:gd name="connsiteX16" fmla="*/ 735076 w 1431850"/>
                <a:gd name="connsiteY16" fmla="*/ 799434 h 3805668"/>
                <a:gd name="connsiteX17" fmla="*/ 905106 w 1431850"/>
                <a:gd name="connsiteY17" fmla="*/ 402307 h 3805668"/>
                <a:gd name="connsiteX18" fmla="*/ 747924 w 1431850"/>
                <a:gd name="connsiteY18" fmla="*/ 9756 h 3805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31850" h="3805668">
                  <a:moveTo>
                    <a:pt x="821539" y="0"/>
                  </a:moveTo>
                  <a:lnTo>
                    <a:pt x="857741" y="8582"/>
                  </a:lnTo>
                  <a:cubicBezTo>
                    <a:pt x="1095840" y="90254"/>
                    <a:pt x="1308472" y="286921"/>
                    <a:pt x="1392752" y="497402"/>
                  </a:cubicBezTo>
                  <a:cubicBezTo>
                    <a:pt x="1493887" y="749980"/>
                    <a:pt x="1390725" y="982051"/>
                    <a:pt x="1176477" y="1144903"/>
                  </a:cubicBezTo>
                  <a:lnTo>
                    <a:pt x="1111659" y="1187071"/>
                  </a:lnTo>
                  <a:lnTo>
                    <a:pt x="1117033" y="1240383"/>
                  </a:lnTo>
                  <a:lnTo>
                    <a:pt x="1117033" y="3490633"/>
                  </a:lnTo>
                  <a:cubicBezTo>
                    <a:pt x="1117033" y="3664622"/>
                    <a:pt x="975987" y="3805668"/>
                    <a:pt x="801998" y="3805668"/>
                  </a:cubicBezTo>
                  <a:cubicBezTo>
                    <a:pt x="628009" y="3805668"/>
                    <a:pt x="486963" y="3664622"/>
                    <a:pt x="486963" y="3490633"/>
                  </a:cubicBezTo>
                  <a:lnTo>
                    <a:pt x="486963" y="1353112"/>
                  </a:lnTo>
                  <a:lnTo>
                    <a:pt x="401269" y="1340763"/>
                  </a:lnTo>
                  <a:cubicBezTo>
                    <a:pt x="244960" y="1302286"/>
                    <a:pt x="118121" y="1203162"/>
                    <a:pt x="50697" y="1034777"/>
                  </a:cubicBezTo>
                  <a:cubicBezTo>
                    <a:pt x="-33582" y="824295"/>
                    <a:pt x="-11503" y="533648"/>
                    <a:pt x="107386" y="309034"/>
                  </a:cubicBezTo>
                  <a:lnTo>
                    <a:pt x="129728" y="275150"/>
                  </a:lnTo>
                  <a:lnTo>
                    <a:pt x="181157" y="237826"/>
                  </a:lnTo>
                  <a:lnTo>
                    <a:pt x="337949" y="629404"/>
                  </a:lnTo>
                  <a:cubicBezTo>
                    <a:pt x="400660" y="786020"/>
                    <a:pt x="578460" y="862145"/>
                    <a:pt x="735076" y="799434"/>
                  </a:cubicBezTo>
                  <a:cubicBezTo>
                    <a:pt x="891692" y="736723"/>
                    <a:pt x="967817" y="558923"/>
                    <a:pt x="905106" y="402307"/>
                  </a:cubicBezTo>
                  <a:lnTo>
                    <a:pt x="747924" y="97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hari0021_使用できない、使えない事を知らせる貼り紙</dc:title>
  <dc:subject>hari0021_使用できない、使えない事を知らせる貼り紙</dc:subject>
  <dc:creator>でじけろお</dc:creator>
  <cp:lastModifiedBy/>
  <cp:revision>1</cp:revision>
  <dcterms:created xsi:type="dcterms:W3CDTF">2014-12-04T06:28:15Z</dcterms:created>
  <dcterms:modified xsi:type="dcterms:W3CDTF">2023-02-27T07:31:50Z</dcterms:modified>
  <cp:version>1</cp:version>
</cp:coreProperties>
</file>